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12"/>
  </p:notesMasterIdLst>
  <p:sldIdLst>
    <p:sldId id="256" r:id="rId5"/>
    <p:sldId id="262" r:id="rId6"/>
    <p:sldId id="263" r:id="rId7"/>
    <p:sldId id="264" r:id="rId8"/>
    <p:sldId id="265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5D1C3-C7FC-4447-AD52-826662BBBC12}" v="37" dt="2023-03-07T15:50:12.410"/>
    <p1510:client id="{27A4AD8F-3857-F090-0F45-D12FD05A3F1C}" v="21" dt="2023-03-07T13:11:22.632"/>
    <p1510:client id="{6A6399E2-9D03-FCAD-3F85-FC220A6F723C}" v="268" dt="2023-03-07T10:02:18.694"/>
    <p1510:client id="{8223C481-3EA9-284C-40B7-34C1EE1147FB}" v="16" dt="2023-03-07T10:15:11.157"/>
    <p1510:client id="{94DBF1A2-BD89-53CB-8C35-D61E15AAAAF7}" v="60" dt="2023-03-06T22:54:07.696"/>
    <p1510:client id="{9813C14D-EFD1-11FD-37B7-FEFE649F5B14}" v="45" dt="2023-03-07T12:54:43.334"/>
    <p1510:client id="{CF8C2266-9525-4731-BCCB-375A38AC6521}" v="64" dt="2023-03-07T10:07:59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919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EEDBA-C3A0-4955-BE9A-25F4B6C78159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E7DFD-E97B-4B86-9FE5-792B9B0F3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8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381" y="1886968"/>
            <a:ext cx="10750219" cy="1470025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381" y="3789040"/>
            <a:ext cx="983581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7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91999"/>
            <a:ext cx="10972800" cy="4464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51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827088"/>
            <a:ext cx="107950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1" y="1987550"/>
            <a:ext cx="52959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10301" y="1987550"/>
            <a:ext cx="52959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10301" y="4121150"/>
            <a:ext cx="52959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664E-CD63-D42E-BBC0-3592F46E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A67D80-5C18-AD88-30D6-87C61553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6CE7D5-CF57-46EF-B807-FDD0502418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8D445-5B91-4FBB-7456-7BDEFBAF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AC392-8C6F-0A50-6946-3A2C8066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3" y="4406901"/>
            <a:ext cx="1070289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3" y="2906713"/>
            <a:ext cx="1070289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94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99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92000"/>
            <a:ext cx="109728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2800" y="396000"/>
            <a:ext cx="8942400" cy="93600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99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96000"/>
            <a:ext cx="8942784" cy="93610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91999"/>
            <a:ext cx="5384800" cy="44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91999"/>
            <a:ext cx="5384800" cy="44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33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00" y="396000"/>
            <a:ext cx="8942784" cy="93610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5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39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92000"/>
            <a:ext cx="6815667" cy="446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91999"/>
            <a:ext cx="4011084" cy="4464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03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692000"/>
            <a:ext cx="7315200" cy="29547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55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88841"/>
            <a:ext cx="10972800" cy="413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525344"/>
            <a:ext cx="4069088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7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Group 19 Progress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Mentor Meeting – 07/03/23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98F323-6F41-498E-0C2C-61F5996D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3622" y="1600131"/>
            <a:ext cx="8231294" cy="3851368"/>
          </a:xfrm>
        </p:spPr>
        <p:txBody>
          <a:bodyPr/>
          <a:lstStyle/>
          <a:p>
            <a:r>
              <a:rPr lang="en-GB"/>
              <a:t>Pulse widths to reach limits (0 &amp; 180 degrees) found.</a:t>
            </a:r>
          </a:p>
          <a:p>
            <a:r>
              <a:rPr lang="en-GB"/>
              <a:t>Servo motor control functions developed.</a:t>
            </a:r>
          </a:p>
          <a:p>
            <a:r>
              <a:rPr lang="en-GB"/>
              <a:t>Manual control achieved with potentiometer.</a:t>
            </a:r>
          </a:p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B5916C-97FF-EF5A-09A7-01768956C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Servo Motor</a:t>
            </a:r>
          </a:p>
        </p:txBody>
      </p:sp>
      <p:pic>
        <p:nvPicPr>
          <p:cNvPr id="7" name="Servo_Test2_01-manual">
            <a:hlinkClick r:id="" action="ppaction://media"/>
            <a:extLst>
              <a:ext uri="{FF2B5EF4-FFF2-40B4-BE49-F238E27FC236}">
                <a16:creationId xmlns:a16="http://schemas.microsoft.com/office/drawing/2014/main" id="{F5CCE9D8-B3FF-CB71-FD43-6DFAE72FF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192" y="1122678"/>
            <a:ext cx="2863066" cy="50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226014-A5BD-6262-2AC4-C5675598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6" y="1268666"/>
            <a:ext cx="3141134" cy="590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Fans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883BD7-391B-6F29-66BE-FFC5AEE6D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CAD</a:t>
            </a:r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F14BA8-5270-CB3D-1386-FBFD8F1EA76D}"/>
              </a:ext>
            </a:extLst>
          </p:cNvPr>
          <p:cNvSpPr txBox="1">
            <a:spLocks/>
          </p:cNvSpPr>
          <p:nvPr/>
        </p:nvSpPr>
        <p:spPr>
          <a:xfrm>
            <a:off x="7027333" y="1336399"/>
            <a:ext cx="3500967" cy="5905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Connection structure</a:t>
            </a:r>
            <a:endParaRPr lang="en-US"/>
          </a:p>
        </p:txBody>
      </p:sp>
      <p:pic>
        <p:nvPicPr>
          <p:cNvPr id="6" name="Picture 6" descr="A picture containing controller, game, remote, indoor&#10;&#10;Description automatically generated">
            <a:extLst>
              <a:ext uri="{FF2B5EF4-FFF2-40B4-BE49-F238E27FC236}">
                <a16:creationId xmlns:a16="http://schemas.microsoft.com/office/drawing/2014/main" id="{ABE5BCA5-5367-90A8-54B0-2A55011B3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7" y="2065531"/>
            <a:ext cx="4489449" cy="3192604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D6E0BC7A-6359-3591-5C9E-AD929003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484" y="2167796"/>
            <a:ext cx="3917949" cy="314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11B22-F4E3-E06E-07A0-D642310A3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96000"/>
            <a:ext cx="8942784" cy="936104"/>
          </a:xfrm>
        </p:spPr>
        <p:txBody>
          <a:bodyPr lIns="91440" tIns="45720" rIns="91440" bIns="45720">
            <a:normAutofit/>
          </a:bodyPr>
          <a:lstStyle/>
          <a:p>
            <a:r>
              <a:rPr lang="en-US" u="sng"/>
              <a:t>Power Measurement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7FDE67-27CD-2BF6-183A-2C3842F6C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91999"/>
            <a:ext cx="5384800" cy="4534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The Voltage measuring system was tested more in-depth in the lab using a DMM. </a:t>
            </a:r>
            <a:r>
              <a:rPr lang="en-US" sz="2000" i="1"/>
              <a:t>(video attached)</a:t>
            </a:r>
          </a:p>
          <a:p>
            <a:r>
              <a:rPr lang="en-US"/>
              <a:t>The formula for calculating the Power was updated to V2/R. </a:t>
            </a:r>
          </a:p>
          <a:p>
            <a:r>
              <a:rPr lang="en-US"/>
              <a:t>Investigation on which PV Cell should be used in our project was made. </a:t>
            </a:r>
          </a:p>
        </p:txBody>
      </p:sp>
      <p:pic>
        <p:nvPicPr>
          <p:cNvPr id="4" name="Voltage Measuring System Test">
            <a:hlinkClick r:id="" action="ppaction://media"/>
            <a:extLst>
              <a:ext uri="{FF2B5EF4-FFF2-40B4-BE49-F238E27FC236}">
                <a16:creationId xmlns:a16="http://schemas.microsoft.com/office/drawing/2014/main" id="{63EEE8F2-7560-5724-68F8-7E6A3D6089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3355" y="631041"/>
            <a:ext cx="3161693" cy="5595918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575CCF-6AD0-A45B-996F-DB10553AEE34}"/>
              </a:ext>
            </a:extLst>
          </p:cNvPr>
          <p:cNvCxnSpPr/>
          <p:nvPr/>
        </p:nvCxnSpPr>
        <p:spPr>
          <a:xfrm>
            <a:off x="2937753" y="3200400"/>
            <a:ext cx="3939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D2D36-E328-A625-E579-EF6E0ED5B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96000"/>
            <a:ext cx="8942784" cy="936104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LED indicators</a:t>
            </a:r>
            <a:endParaRPr lang="en-US"/>
          </a:p>
        </p:txBody>
      </p:sp>
      <p:pic>
        <p:nvPicPr>
          <p:cNvPr id="2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706971F-B6BD-8FF1-0746-395BF82F44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478932" y="3518171"/>
            <a:ext cx="2375794" cy="3163346"/>
          </a:xfrm>
        </p:spPr>
      </p:pic>
      <p:pic>
        <p:nvPicPr>
          <p:cNvPr id="4" name="Ruiqi's Test VId">
            <a:hlinkClick r:id="" action="ppaction://media"/>
            <a:extLst>
              <a:ext uri="{FF2B5EF4-FFF2-40B4-BE49-F238E27FC236}">
                <a16:creationId xmlns:a16="http://schemas.microsoft.com/office/drawing/2014/main" id="{91E2D069-105F-B6A7-5454-DC77CCF30BA1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7631" y="324773"/>
            <a:ext cx="3360692" cy="5948129"/>
          </a:xfrm>
          <a:noFill/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C496AB3-5E72-827C-6762-29FC66974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124" y="896803"/>
            <a:ext cx="1889235" cy="262074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86D4CD4-067A-8644-27F1-242F9EBF1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710" y="647182"/>
            <a:ext cx="2020614" cy="277839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2625ADD-F1F7-8A57-FF3E-2A18B6100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607" y="3524389"/>
            <a:ext cx="2033752" cy="27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9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9A9DC-A75B-E606-4405-2F1921A97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Updated Project Plan</a:t>
            </a:r>
          </a:p>
        </p:txBody>
      </p:sp>
      <p:pic>
        <p:nvPicPr>
          <p:cNvPr id="5" name="Content Placeholder 4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F6342E63-1C4A-9F43-6411-5791F7BC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1077202"/>
            <a:ext cx="5714286" cy="5384798"/>
          </a:xfrm>
        </p:spPr>
      </p:pic>
    </p:spTree>
    <p:extLst>
      <p:ext uri="{BB962C8B-B14F-4D97-AF65-F5344CB8AC3E}">
        <p14:creationId xmlns:p14="http://schemas.microsoft.com/office/powerpoint/2010/main" val="18123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DC583C-6DF3-B6DD-B5D1-DEA1845EB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6D3F4A08-0A3E-F789-1630-60E353399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3782" y="223676"/>
            <a:ext cx="2705659" cy="6417620"/>
          </a:xfrm>
        </p:spPr>
      </p:pic>
    </p:spTree>
    <p:extLst>
      <p:ext uri="{BB962C8B-B14F-4D97-AF65-F5344CB8AC3E}">
        <p14:creationId xmlns:p14="http://schemas.microsoft.com/office/powerpoint/2010/main" val="3226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EEE 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EE Teaching" id="{29678C20-20AE-4FE8-8CAC-067C7693B882}" vid="{FACCD56C-9647-4ECE-AF7F-F575AE1E19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2DAD0315F84A4A8DB04413E10ADD6F" ma:contentTypeVersion="12" ma:contentTypeDescription="Create a new document." ma:contentTypeScope="" ma:versionID="4d692a9e17d6bb442094968c8b4ba31a">
  <xsd:schema xmlns:xsd="http://www.w3.org/2001/XMLSchema" xmlns:xs="http://www.w3.org/2001/XMLSchema" xmlns:p="http://schemas.microsoft.com/office/2006/metadata/properties" xmlns:ns3="7d71b81c-9019-4ed3-bf38-d9b52350353b" xmlns:ns4="22b90313-fe61-416c-87cd-6faa6bef5a63" targetNamespace="http://schemas.microsoft.com/office/2006/metadata/properties" ma:root="true" ma:fieldsID="1e2da355641a0535d7dd0238829b8542" ns3:_="" ns4:_="">
    <xsd:import namespace="7d71b81c-9019-4ed3-bf38-d9b52350353b"/>
    <xsd:import namespace="22b90313-fe61-416c-87cd-6faa6bef5a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LengthInSeconds" minOccurs="0"/>
                <xsd:element ref="ns3:_activity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71b81c-9019-4ed3-bf38-d9b5235035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b90313-fe61-416c-87cd-6faa6bef5a6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d71b81c-9019-4ed3-bf38-d9b52350353b" xsi:nil="true"/>
  </documentManagement>
</p:properties>
</file>

<file path=customXml/itemProps1.xml><?xml version="1.0" encoding="utf-8"?>
<ds:datastoreItem xmlns:ds="http://schemas.openxmlformats.org/officeDocument/2006/customXml" ds:itemID="{48170ED3-E0D6-4453-8CFE-7143E0C018A1}">
  <ds:schemaRefs>
    <ds:schemaRef ds:uri="22b90313-fe61-416c-87cd-6faa6bef5a63"/>
    <ds:schemaRef ds:uri="7d71b81c-9019-4ed3-bf38-d9b5235035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C4722E-7331-4562-B110-44708C702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BE1300-5DC2-4798-93B6-DAB7F2EAA265}">
  <ds:schemaRefs>
    <ds:schemaRef ds:uri="http://schemas.microsoft.com/office/2006/metadata/properties"/>
    <ds:schemaRef ds:uri="7d71b81c-9019-4ed3-bf38-d9b52350353b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22b90313-fe61-416c-87cd-6faa6bef5a6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</Words>
  <Application>Microsoft Office PowerPoint</Application>
  <PresentationFormat>Widescreen</PresentationFormat>
  <Paragraphs>15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EEE Teaching</vt:lpstr>
      <vt:lpstr>Group 19 Progress Update</vt:lpstr>
      <vt:lpstr>Servo Motor</vt:lpstr>
      <vt:lpstr>CAD</vt:lpstr>
      <vt:lpstr>Power Measurement</vt:lpstr>
      <vt:lpstr>LED indicators</vt:lpstr>
      <vt:lpstr>Updated Project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Inglis</dc:creator>
  <cp:lastModifiedBy>Ross Inglis (Student)</cp:lastModifiedBy>
  <cp:revision>2</cp:revision>
  <dcterms:created xsi:type="dcterms:W3CDTF">2023-02-20T19:00:00Z</dcterms:created>
  <dcterms:modified xsi:type="dcterms:W3CDTF">2023-03-07T15:50:12Z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0x0101004A2DAD0315F84A4A8DB04413E10ADD6F</vt:lpwstr>
  </property>
</Properties>
</file>